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493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C113892-8639-2693-D7DF-37273C806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F7B951-C0AB-0FE7-1244-0DEED9CD1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71DBB4-A198-B462-6E48-858DB4B32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1239-773A-49F0-9839-0D896DB007B4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C12142-967C-FB65-37B0-1BBA39542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2CD62D-08A0-CD24-A267-3E235656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540B-8B0E-4090-A7CD-684DB9CC06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09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7F8AE13-66B6-E8C6-1D2F-F6B551908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2390775"/>
            <a:ext cx="93345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6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4108CA-0102-7B7D-07D4-A56DE8704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C9B20A-FE69-1C61-1E67-863DAA13BB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350D32-AD00-5CFF-85CA-77D3AF7A1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412C70-42D9-FB08-4A39-A2A90988B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1239-773A-49F0-9839-0D896DB007B4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41A86B-6C45-F957-506F-AFA33239C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7C6B61-F80E-E6B0-0846-E79B5053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540B-8B0E-4090-A7CD-684DB9CC06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516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417E763-32BE-88CB-0B60-A2C9662A96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" y="-133350"/>
            <a:ext cx="93345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3C0FB1-6BAE-BA5A-D0B5-0FF8CF3FE8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7" y="1943100"/>
            <a:ext cx="2984893" cy="43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3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D410D-8002-DD99-170E-5A0DA19A3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0CEBAE-782E-89C7-D385-9ADF1CF3A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A1D4B0-E0EA-F86B-4EF7-B52DCCEA7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7A4D30F-ADC3-CA8B-6E19-DD9C178D0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36D0BD1-3DA7-158E-3921-3E0CC3AA97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753675E-37B0-71CB-4DBA-813499692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1239-773A-49F0-9839-0D896DB007B4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CAC743D-429C-BC77-82F2-D9E5EA82A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81E62F2-24B9-131F-D1DE-38C2AF6B3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540B-8B0E-4090-A7CD-684DB9CC06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3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603F4F-E203-DED8-AB2D-467E8F1C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1239-773A-49F0-9839-0D896DB007B4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5F4F58-8491-B628-6A89-89A0E78C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930FA5-8D11-0DAC-5425-2949ED54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540B-8B0E-4090-A7CD-684DB9CC06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959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5339E-C00D-5983-C827-1BDF9C61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E0292B-2C6A-CC2A-2BC9-40A176FF3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0C4B66-963A-EF55-FA67-6239E9416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04D1F4-7824-177F-6FCC-D5828915A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1239-773A-49F0-9839-0D896DB007B4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679F65-DC2D-FF3B-983B-616AF7BB2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DFB023-DEF6-5043-45DE-6A0983AB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540B-8B0E-4090-A7CD-684DB9CC06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93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FFAED-E815-172E-8836-21E5E6BE4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5D54385-D9C0-81F2-CBD5-B38A4BCCC5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8B672B-5E82-FF81-B5F9-B8AAC7500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3D8DFF-E0F9-9DA2-8350-286010F28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1239-773A-49F0-9839-0D896DB007B4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37A509-9704-06F9-93C2-BCA852F44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A851B7-8BD3-266B-EE66-DF22D345D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540B-8B0E-4090-A7CD-684DB9CC06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124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478B3-95B9-69A1-773F-945CCBFD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A5D507-1176-255F-AAA4-448BB196C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7E343D-AB8C-3BE6-8901-654535629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1239-773A-49F0-9839-0D896DB007B4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223EF7-CD02-225E-0C14-C889FFBF3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93B4F3-A04C-A337-D487-52EC3695E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540B-8B0E-4090-A7CD-684DB9CC06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681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3B188F8-B966-2F90-A9DD-5131F842F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0275E6-5D05-E1B3-418D-6529B3304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FB8E76-ECF6-738F-5135-E5411C1C3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01239-773A-49F0-9839-0D896DB007B4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6D8C4A-6EF1-635B-5F6B-08EFBFAE9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5E4E70-3ACD-761F-71B4-507E35430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C540B-8B0E-4090-A7CD-684DB9CC06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9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0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043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C60DB92-15A3-0446-9ECA-77866E015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997583"/>
            <a:ext cx="93345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39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2F4F752-F1DD-A8D9-90B5-B01F5AA01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694" y="1997583"/>
            <a:ext cx="93345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27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689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863ABE-E6CB-C3BC-90E2-036F74764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" y="1813448"/>
            <a:ext cx="10482072" cy="48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7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8EE744-501F-9124-F831-45BFF2B01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8" b="28391"/>
          <a:stretch/>
        </p:blipFill>
        <p:spPr>
          <a:xfrm>
            <a:off x="855936" y="551792"/>
            <a:ext cx="3692415" cy="39517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EA9EE9-181B-0B5A-00E0-B3323442D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49" t="-8046" r="4749" b="45173"/>
          <a:stretch/>
        </p:blipFill>
        <p:spPr>
          <a:xfrm>
            <a:off x="4461293" y="0"/>
            <a:ext cx="5374276" cy="450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6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F37543-B796-DB16-B587-62A687223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24" y="240424"/>
            <a:ext cx="3109093" cy="63771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AF5E53-3C91-78E1-11D0-AA59829C4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78" b="28046"/>
          <a:stretch/>
        </p:blipFill>
        <p:spPr>
          <a:xfrm>
            <a:off x="5522529" y="622737"/>
            <a:ext cx="3086100" cy="19391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0F68FF-5067-0E7A-84C3-F4C8F3BDF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60" b="15172"/>
          <a:stretch/>
        </p:blipFill>
        <p:spPr>
          <a:xfrm>
            <a:off x="8108076" y="2065283"/>
            <a:ext cx="3086100" cy="37285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7FF9BB-5E43-02E9-BAC3-616DE8105D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0" b="8103"/>
          <a:stretch/>
        </p:blipFill>
        <p:spPr>
          <a:xfrm>
            <a:off x="6096000" y="315310"/>
            <a:ext cx="3587968" cy="520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0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13A974E-A223-0DE7-582B-51714A918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194" y="0"/>
            <a:ext cx="93345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039DAD-048B-AEC9-FF65-55DB03016D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4" t="13201" r="29327" b="47066"/>
          <a:stretch/>
        </p:blipFill>
        <p:spPr>
          <a:xfrm>
            <a:off x="704087" y="2404872"/>
            <a:ext cx="2798065" cy="27249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730BCA-70F4-63E7-2CB2-CFAA48EE4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53" y="950976"/>
            <a:ext cx="3353043" cy="44689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29AFE0-E33A-CC2B-7D6B-56ADB2E79C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1"/>
          <a:stretch/>
        </p:blipFill>
        <p:spPr>
          <a:xfrm>
            <a:off x="6405891" y="1553322"/>
            <a:ext cx="3641790" cy="43897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967FC0-6E38-EB31-284F-FEE9E56A7A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11" y="764834"/>
            <a:ext cx="4111995" cy="548051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9EBC81-1A0A-AE94-BF8E-2B3CCE25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629" y="2484081"/>
            <a:ext cx="16991195" cy="188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80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76B6FB6-2C8D-FE52-465A-9B3C497DE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845" y="1643814"/>
            <a:ext cx="15922248" cy="321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F3AC412-FC52-C017-576D-B678CF09B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390775"/>
            <a:ext cx="93345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83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4E3DCD-582E-7F2E-D538-5F646C2BC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93" y="212598"/>
            <a:ext cx="7581900" cy="2514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C1094BA-9E21-9C73-8E95-52CBB1586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607" y="252222"/>
            <a:ext cx="7429500" cy="2438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708513-0EAF-9061-AEA5-0293D08AF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36" y="252222"/>
            <a:ext cx="5676900" cy="6515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3102CB-3F03-C8FF-6090-2A5E752F7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493776"/>
            <a:ext cx="7543800" cy="4914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8F5BE4-356D-FFDD-2525-04B1430FB8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336" y="733806"/>
            <a:ext cx="3848100" cy="4305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6F14E8-BA0B-563D-DB06-53258FAFD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293495"/>
            <a:ext cx="7924800" cy="25527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7F0C282-368D-23AA-7094-9BEB6E0C66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3882771"/>
            <a:ext cx="7848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4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DC50CFC-BD97-6434-EDAC-9F1DA0464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422" y="1723263"/>
            <a:ext cx="93345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E083597-9ED5-02F5-9E4E-A4E53DF04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1257300"/>
            <a:ext cx="5410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2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宽屏</PresentationFormat>
  <Paragraphs>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CHENXU</dc:creator>
  <cp:lastModifiedBy>CHENXU</cp:lastModifiedBy>
  <cp:revision>3</cp:revision>
  <dcterms:created xsi:type="dcterms:W3CDTF">2022-11-04T00:10:21Z</dcterms:created>
  <dcterms:modified xsi:type="dcterms:W3CDTF">2022-11-04T01:00:00Z</dcterms:modified>
</cp:coreProperties>
</file>